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8" r:id="rId3"/>
    <p:sldId id="269" r:id="rId4"/>
    <p:sldId id="270" r:id="rId5"/>
    <p:sldId id="271" r:id="rId6"/>
    <p:sldId id="272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764" autoAdjust="0"/>
    <p:restoredTop sz="94660"/>
  </p:normalViewPr>
  <p:slideViewPr>
    <p:cSldViewPr>
      <p:cViewPr varScale="1">
        <p:scale>
          <a:sx n="89" d="100"/>
          <a:sy n="89" d="100"/>
        </p:scale>
        <p:origin x="-6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169"/>
            <a:ext cx="9144000" cy="59376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1835696" y="2051556"/>
            <a:ext cx="4811836" cy="3514932"/>
            <a:chOff x="1835696" y="2051556"/>
            <a:chExt cx="4811836" cy="3514932"/>
          </a:xfrm>
        </p:grpSpPr>
        <p:cxnSp>
          <p:nvCxnSpPr>
            <p:cNvPr id="5" name="直接箭头连接符 4"/>
            <p:cNvCxnSpPr>
              <a:stCxn id="7" idx="4"/>
              <a:endCxn id="6" idx="2"/>
            </p:cNvCxnSpPr>
            <p:nvPr/>
          </p:nvCxnSpPr>
          <p:spPr>
            <a:xfrm flipH="1" flipV="1">
              <a:off x="4139952" y="2697887"/>
              <a:ext cx="2003524" cy="2283012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835696" y="2051556"/>
              <a:ext cx="4608512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STEP </a:t>
              </a:r>
              <a:r>
                <a:rPr lang="en-US" altLang="zh-CN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1</a:t>
              </a:r>
              <a:r>
                <a:rPr lang="zh-CN" altLang="en-US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：登陆研究生处网站，右下角图片链接即为“学生服务”入口</a:t>
              </a:r>
              <a:endParaRPr lang="zh-CN" altLang="en-US" dirty="0">
                <a:solidFill>
                  <a:srgbClr val="FF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flipV="1">
              <a:off x="5639420" y="4980899"/>
              <a:ext cx="1008112" cy="58558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0" y="455879"/>
            <a:ext cx="9144000" cy="5946244"/>
            <a:chOff x="0" y="455878"/>
            <a:chExt cx="9144000" cy="594624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5878"/>
              <a:ext cx="9144000" cy="594624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5" name="直接箭头连接符 4"/>
            <p:cNvCxnSpPr>
              <a:stCxn id="7" idx="4"/>
              <a:endCxn id="6" idx="2"/>
            </p:cNvCxnSpPr>
            <p:nvPr/>
          </p:nvCxnSpPr>
          <p:spPr>
            <a:xfrm flipH="1" flipV="1">
              <a:off x="5013573" y="2685112"/>
              <a:ext cx="1648755" cy="518338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2934866" y="1484783"/>
              <a:ext cx="4157414" cy="120032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STEP 2</a:t>
              </a:r>
              <a:r>
                <a:rPr lang="zh-CN" altLang="en-US" dirty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：输入用户名</a:t>
              </a:r>
              <a:r>
                <a:rPr lang="zh-CN" altLang="en-US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（</a:t>
              </a:r>
              <a:r>
                <a:rPr lang="zh-CN" alt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为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学号</a:t>
              </a:r>
              <a:r>
                <a:rPr lang="zh-CN" altLang="en-US" dirty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）、密码、验证码，点击登陆或者敲回车键</a:t>
              </a:r>
              <a:endParaRPr lang="en-US" altLang="zh-CN" dirty="0">
                <a:solidFill>
                  <a:srgbClr val="FF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  <a:p>
              <a:r>
                <a:rPr lang="en-US" altLang="zh-CN" dirty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Tips</a:t>
              </a:r>
              <a:r>
                <a:rPr lang="zh-CN" altLang="en-US" dirty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：初次登陆时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密码为学号</a:t>
              </a:r>
              <a:r>
                <a:rPr lang="en-US" altLang="zh-CN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,</a:t>
              </a:r>
              <a:r>
                <a:rPr lang="zh-CN" altLang="en-US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若忘记</a:t>
              </a:r>
              <a:r>
                <a:rPr lang="zh-CN" altLang="en-US" dirty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密码，请</a:t>
              </a:r>
              <a:r>
                <a:rPr lang="zh-CN" altLang="en-US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联系管理员</a:t>
              </a:r>
              <a:r>
                <a:rPr lang="zh-CN" altLang="en-US" dirty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重置</a:t>
              </a:r>
              <a:r>
                <a:rPr lang="zh-CN" altLang="en-US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密码</a:t>
              </a:r>
              <a:endParaRPr lang="en-US" altLang="zh-CN" dirty="0">
                <a:solidFill>
                  <a:srgbClr val="FF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flipV="1">
              <a:off x="5762228" y="3203450"/>
              <a:ext cx="1800200" cy="58558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20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455879"/>
            <a:ext cx="9144000" cy="5946244"/>
            <a:chOff x="0" y="455878"/>
            <a:chExt cx="9144000" cy="59462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5878"/>
              <a:ext cx="9144000" cy="594624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直接箭头连接符 2"/>
            <p:cNvCxnSpPr>
              <a:stCxn id="5" idx="0"/>
              <a:endCxn id="4" idx="0"/>
            </p:cNvCxnSpPr>
            <p:nvPr/>
          </p:nvCxnSpPr>
          <p:spPr>
            <a:xfrm>
              <a:off x="2051720" y="2113805"/>
              <a:ext cx="2475890" cy="1459212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2934866" y="3573016"/>
              <a:ext cx="3185487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若是首次登录，则</a:t>
              </a:r>
              <a:r>
                <a:rPr lang="zh-CN" altLang="en-US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需修改</a:t>
              </a:r>
              <a:r>
                <a:rPr lang="zh-CN" altLang="en-US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密码</a:t>
              </a:r>
              <a:endParaRPr lang="en-US" altLang="zh-CN" dirty="0" smtClean="0">
                <a:solidFill>
                  <a:srgbClr val="FF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 flipV="1">
              <a:off x="1259632" y="1418107"/>
              <a:ext cx="1584176" cy="695698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112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169"/>
            <a:ext cx="9144000" cy="593766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525" y="3232027"/>
            <a:ext cx="6399369" cy="2006467"/>
            <a:chOff x="9525" y="3232027"/>
            <a:chExt cx="6399369" cy="2006467"/>
          </a:xfrm>
        </p:grpSpPr>
        <p:cxnSp>
          <p:nvCxnSpPr>
            <p:cNvPr id="3" name="直接箭头连接符 2"/>
            <p:cNvCxnSpPr>
              <a:stCxn id="5" idx="0"/>
              <a:endCxn id="4" idx="0"/>
            </p:cNvCxnSpPr>
            <p:nvPr/>
          </p:nvCxnSpPr>
          <p:spPr>
            <a:xfrm>
              <a:off x="531329" y="3448050"/>
              <a:ext cx="4140551" cy="1421112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2934866" y="4869162"/>
              <a:ext cx="347402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STEP </a:t>
              </a:r>
              <a:r>
                <a:rPr lang="en-US" altLang="zh-CN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3</a:t>
              </a:r>
              <a:r>
                <a:rPr lang="zh-CN" altLang="en-US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：</a:t>
              </a:r>
              <a:r>
                <a:rPr lang="zh-CN" altLang="en-US" dirty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选择</a:t>
              </a:r>
              <a:r>
                <a:rPr lang="zh-CN" altLang="en-US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“等级考试报名”</a:t>
              </a:r>
              <a:endParaRPr lang="en-US" altLang="zh-CN" dirty="0" smtClean="0">
                <a:solidFill>
                  <a:srgbClr val="FF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 flipV="1">
              <a:off x="9525" y="3232027"/>
              <a:ext cx="1043608" cy="216023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30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170"/>
            <a:ext cx="9144000" cy="59376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6" name="组合 5"/>
          <p:cNvGrpSpPr/>
          <p:nvPr/>
        </p:nvGrpSpPr>
        <p:grpSpPr>
          <a:xfrm>
            <a:off x="2843808" y="3429000"/>
            <a:ext cx="4278598" cy="1954669"/>
            <a:chOff x="2843808" y="3429000"/>
            <a:chExt cx="4278598" cy="1954669"/>
          </a:xfrm>
        </p:grpSpPr>
        <p:cxnSp>
          <p:nvCxnSpPr>
            <p:cNvPr id="3" name="直接箭头连接符 2"/>
            <p:cNvCxnSpPr>
              <a:stCxn id="5" idx="0"/>
              <a:endCxn id="4" idx="0"/>
            </p:cNvCxnSpPr>
            <p:nvPr/>
          </p:nvCxnSpPr>
          <p:spPr>
            <a:xfrm>
              <a:off x="3527884" y="3789040"/>
              <a:ext cx="1972924" cy="948298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3879210" y="4737338"/>
              <a:ext cx="3243196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STEP </a:t>
              </a:r>
              <a:r>
                <a:rPr lang="en-US" altLang="zh-CN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4</a:t>
              </a:r>
              <a:r>
                <a:rPr lang="zh-CN" altLang="en-US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：</a:t>
              </a:r>
              <a:r>
                <a:rPr lang="zh-CN" altLang="en-US" dirty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选择</a:t>
              </a:r>
              <a:r>
                <a:rPr lang="zh-CN" altLang="en-US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所对应的考试，</a:t>
              </a:r>
              <a:endParaRPr lang="en-US" altLang="zh-CN" dirty="0" smtClean="0">
                <a:solidFill>
                  <a:srgbClr val="FF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  <a:p>
              <a:r>
                <a:rPr lang="zh-CN" altLang="en-US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单击其后“申请”</a:t>
              </a:r>
              <a:endParaRPr lang="en-US" altLang="zh-CN" dirty="0" smtClean="0">
                <a:solidFill>
                  <a:srgbClr val="FF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 flipV="1">
              <a:off x="2843808" y="3429000"/>
              <a:ext cx="1368152" cy="360040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椭圆 9"/>
          <p:cNvSpPr/>
          <p:nvPr/>
        </p:nvSpPr>
        <p:spPr>
          <a:xfrm flipV="1">
            <a:off x="8551490" y="3429000"/>
            <a:ext cx="504056" cy="360040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>
            <a:stCxn id="10" idx="2"/>
            <a:endCxn id="4" idx="0"/>
          </p:cNvCxnSpPr>
          <p:nvPr/>
        </p:nvCxnSpPr>
        <p:spPr>
          <a:xfrm flipH="1">
            <a:off x="5500808" y="3609020"/>
            <a:ext cx="3050682" cy="1128318"/>
          </a:xfrm>
          <a:prstGeom prst="straightConnector1">
            <a:avLst/>
          </a:prstGeom>
          <a:ln w="952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7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-1503" y="460170"/>
            <a:ext cx="9145503" cy="5937662"/>
            <a:chOff x="-1503" y="460170"/>
            <a:chExt cx="9145503" cy="593766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0170"/>
              <a:ext cx="9144000" cy="593766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836" r="88307" b="49595"/>
            <a:stretch/>
          </p:blipFill>
          <p:spPr>
            <a:xfrm>
              <a:off x="-1503" y="3241675"/>
              <a:ext cx="1069245" cy="211931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6" name="组合 5"/>
          <p:cNvGrpSpPr/>
          <p:nvPr/>
        </p:nvGrpSpPr>
        <p:grpSpPr>
          <a:xfrm>
            <a:off x="3094672" y="1100361"/>
            <a:ext cx="4692164" cy="4498149"/>
            <a:chOff x="3094672" y="1100361"/>
            <a:chExt cx="4692164" cy="4498149"/>
          </a:xfrm>
        </p:grpSpPr>
        <p:cxnSp>
          <p:nvCxnSpPr>
            <p:cNvPr id="3" name="直接箭头连接符 2"/>
            <p:cNvCxnSpPr>
              <a:stCxn id="5" idx="0"/>
              <a:endCxn id="4" idx="0"/>
            </p:cNvCxnSpPr>
            <p:nvPr/>
          </p:nvCxnSpPr>
          <p:spPr>
            <a:xfrm>
              <a:off x="3391297" y="1397917"/>
              <a:ext cx="834454" cy="3831261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3094672" y="5229178"/>
              <a:ext cx="2262158" cy="3693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FF0000"/>
                  </a:solidFill>
                  <a:latin typeface="方正小标宋简体" panose="03000509000000000000" pitchFamily="65" charset="-122"/>
                  <a:ea typeface="方正小标宋简体" panose="03000509000000000000" pitchFamily="65" charset="-122"/>
                </a:rPr>
                <a:t>此标示“报名成功”</a:t>
              </a:r>
              <a:endParaRPr lang="en-US" altLang="zh-CN" dirty="0" smtClean="0">
                <a:solidFill>
                  <a:srgbClr val="FF0000"/>
                </a:solidFill>
                <a:latin typeface="方正小标宋简体" panose="03000509000000000000" pitchFamily="65" charset="-122"/>
                <a:ea typeface="方正小标宋简体" panose="03000509000000000000" pitchFamily="65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 flipV="1">
              <a:off x="3103265" y="1100361"/>
              <a:ext cx="576064" cy="297556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 flipV="1">
              <a:off x="6418684" y="4130030"/>
              <a:ext cx="1368152" cy="288032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箭头连接符 12"/>
            <p:cNvCxnSpPr>
              <a:stCxn id="7" idx="0"/>
              <a:endCxn id="4" idx="0"/>
            </p:cNvCxnSpPr>
            <p:nvPr/>
          </p:nvCxnSpPr>
          <p:spPr>
            <a:xfrm flipH="1">
              <a:off x="4225751" y="4418062"/>
              <a:ext cx="2877009" cy="811116"/>
            </a:xfrm>
            <a:prstGeom prst="straightConnector1">
              <a:avLst/>
            </a:prstGeom>
            <a:ln w="952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082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84</Words>
  <Application>Microsoft Office PowerPoint</Application>
  <PresentationFormat>全屏显示(4:3)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wzrong</dc:creator>
  <cp:lastModifiedBy>wzrong</cp:lastModifiedBy>
  <cp:revision>29</cp:revision>
  <dcterms:created xsi:type="dcterms:W3CDTF">2015-11-18T03:13:39Z</dcterms:created>
  <dcterms:modified xsi:type="dcterms:W3CDTF">2016-03-14T08:54:43Z</dcterms:modified>
</cp:coreProperties>
</file>