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75" r:id="rId3"/>
    <p:sldId id="269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9"/>
            <a:ext cx="9144000" cy="59376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1835696" y="2051556"/>
            <a:ext cx="4811836" cy="3514932"/>
            <a:chOff x="1835696" y="2051556"/>
            <a:chExt cx="4811836" cy="3514932"/>
          </a:xfrm>
        </p:grpSpPr>
        <p:cxnSp>
          <p:nvCxnSpPr>
            <p:cNvPr id="5" name="直接箭头连接符 4"/>
            <p:cNvCxnSpPr>
              <a:stCxn id="7" idx="4"/>
              <a:endCxn id="6" idx="2"/>
            </p:cNvCxnSpPr>
            <p:nvPr/>
          </p:nvCxnSpPr>
          <p:spPr>
            <a:xfrm flipH="1" flipV="1">
              <a:off x="4139952" y="2697887"/>
              <a:ext cx="2003524" cy="2283012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35696" y="2051556"/>
              <a:ext cx="4608512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登陆南艺研究生处网站，右下角图片链接即为“学生服务”入口</a:t>
              </a:r>
              <a:endParaRPr lang="zh-CN" altLang="en-US" dirty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flipV="1">
              <a:off x="5639420" y="4980899"/>
              <a:ext cx="1008112" cy="58558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9"/>
            <a:ext cx="9144000" cy="59376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4417098" y="3203451"/>
            <a:ext cx="4608512" cy="3152621"/>
            <a:chOff x="4417098" y="3203451"/>
            <a:chExt cx="4608512" cy="3152621"/>
          </a:xfrm>
        </p:grpSpPr>
        <p:cxnSp>
          <p:nvCxnSpPr>
            <p:cNvPr id="4" name="直接箭头连接符 3"/>
            <p:cNvCxnSpPr>
              <a:stCxn id="6" idx="0"/>
              <a:endCxn id="5" idx="0"/>
            </p:cNvCxnSpPr>
            <p:nvPr/>
          </p:nvCxnSpPr>
          <p:spPr>
            <a:xfrm flipH="1">
              <a:off x="6721161" y="3789040"/>
              <a:ext cx="5715" cy="136842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417098" y="5157192"/>
              <a:ext cx="4608512" cy="1198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输入用户名（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学号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）、密码（</a:t>
              </a:r>
              <a:r>
                <a:rPr lang="zh-CN" altLang="en-US" dirty="0" smtClean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生日八位数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）、验证码，点击登陆</a:t>
              </a:r>
              <a:r>
                <a:rPr lang="zh-CN" altLang="en-US" dirty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。</a:t>
              </a:r>
              <a:endParaRPr lang="en-US" altLang="zh-CN" dirty="0" smtClean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  <a:p>
              <a:pPr algn="just"/>
              <a:r>
                <a:rPr lang="en-US" altLang="zh-CN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Tips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：初次登陆时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密码为学号</a:t>
              </a:r>
              <a:r>
                <a:rPr lang="en-US" altLang="zh-CN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,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如果忘记</a:t>
              </a:r>
              <a:r>
                <a:rPr lang="zh-CN" altLang="en-US" dirty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密码，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请联系管理员重置密码。</a:t>
              </a:r>
              <a:endParaRPr lang="en-US" altLang="zh-CN" dirty="0" smtClean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flipV="1">
              <a:off x="5826776" y="3203451"/>
              <a:ext cx="1800200" cy="58558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455879"/>
            <a:ext cx="9144000" cy="5946244"/>
            <a:chOff x="0" y="455878"/>
            <a:chExt cx="9144000" cy="59462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878"/>
              <a:ext cx="9144000" cy="594624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箭头连接符 2"/>
            <p:cNvCxnSpPr>
              <a:stCxn id="5" idx="0"/>
              <a:endCxn id="4" idx="0"/>
            </p:cNvCxnSpPr>
            <p:nvPr/>
          </p:nvCxnSpPr>
          <p:spPr>
            <a:xfrm>
              <a:off x="2051720" y="2113805"/>
              <a:ext cx="3514636" cy="145921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2934866" y="3573016"/>
              <a:ext cx="5262979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1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、首次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登录需要修改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密码</a:t>
              </a:r>
              <a:endParaRPr lang="en-US" altLang="zh-CN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  <a:p>
              <a:r>
                <a:rPr lang="en-US" altLang="zh-CN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2</a:t>
              </a:r>
              <a:r>
                <a:rPr lang="zh-CN" altLang="en-US" sz="240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、修改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密码后需要提交注册方能报名</a:t>
              </a:r>
              <a:endParaRPr lang="en-US" altLang="zh-CN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V="1">
              <a:off x="1259632" y="1418107"/>
              <a:ext cx="1584176" cy="69569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455879"/>
            <a:ext cx="9144000" cy="5946244"/>
            <a:chOff x="0" y="455878"/>
            <a:chExt cx="9144000" cy="59462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878"/>
              <a:ext cx="9144000" cy="594624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箭头连接符 2"/>
            <p:cNvCxnSpPr>
              <a:stCxn id="5" idx="0"/>
              <a:endCxn id="4" idx="0"/>
            </p:cNvCxnSpPr>
            <p:nvPr/>
          </p:nvCxnSpPr>
          <p:spPr>
            <a:xfrm>
              <a:off x="531329" y="3448048"/>
              <a:ext cx="4034753" cy="142111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2934866" y="4869160"/>
              <a:ext cx="3262432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选择“等级考试报名”</a:t>
              </a:r>
              <a:endParaRPr lang="en-US" altLang="zh-CN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V="1">
              <a:off x="9525" y="3232026"/>
              <a:ext cx="1043608" cy="21602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455879"/>
            <a:ext cx="9144000" cy="5946244"/>
            <a:chOff x="0" y="455878"/>
            <a:chExt cx="9144000" cy="59462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878"/>
              <a:ext cx="9144000" cy="594624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3" name="直接箭头连接符 2"/>
            <p:cNvCxnSpPr>
              <a:stCxn id="5" idx="0"/>
              <a:endCxn id="4" idx="0"/>
            </p:cNvCxnSpPr>
            <p:nvPr/>
          </p:nvCxnSpPr>
          <p:spPr>
            <a:xfrm>
              <a:off x="3527884" y="3548633"/>
              <a:ext cx="1035524" cy="74446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086080" y="4293096"/>
              <a:ext cx="295465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选择所对应的考试，</a:t>
              </a:r>
              <a:endParaRPr lang="en-US" altLang="zh-CN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  <a:p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单击其后“申请”</a:t>
              </a:r>
              <a:endParaRPr lang="en-US" altLang="zh-CN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V="1">
              <a:off x="2843808" y="2852936"/>
              <a:ext cx="1368152" cy="69569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455879"/>
            <a:ext cx="9144000" cy="5946244"/>
            <a:chOff x="0" y="455878"/>
            <a:chExt cx="9144000" cy="59462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878"/>
              <a:ext cx="9144000" cy="594624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箭头连接符 2"/>
            <p:cNvCxnSpPr>
              <a:stCxn id="5" idx="0"/>
              <a:endCxn id="4" idx="0"/>
            </p:cNvCxnSpPr>
            <p:nvPr/>
          </p:nvCxnSpPr>
          <p:spPr>
            <a:xfrm>
              <a:off x="3674572" y="1431826"/>
              <a:ext cx="897428" cy="379735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094672" y="5229176"/>
              <a:ext cx="295465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此标示“报名成功”</a:t>
              </a:r>
              <a:endParaRPr lang="en-US" altLang="zh-CN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V="1">
              <a:off x="3285381" y="1071786"/>
              <a:ext cx="778382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 flipV="1">
              <a:off x="5987777" y="3717032"/>
              <a:ext cx="1368152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/>
            <p:cNvCxnSpPr>
              <a:stCxn id="7" idx="0"/>
              <a:endCxn id="4" idx="0"/>
            </p:cNvCxnSpPr>
            <p:nvPr/>
          </p:nvCxnSpPr>
          <p:spPr>
            <a:xfrm flipH="1">
              <a:off x="4572000" y="4077072"/>
              <a:ext cx="2099853" cy="115210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</Words>
  <Application>Microsoft Office PowerPoint</Application>
  <PresentationFormat>全屏显示(4:3)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方正粗宋简体</vt:lpstr>
      <vt:lpstr>方正小标宋简体</vt:lpstr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wzrong</dc:creator>
  <cp:lastModifiedBy>陈凌亮</cp:lastModifiedBy>
  <cp:revision>27</cp:revision>
  <dcterms:created xsi:type="dcterms:W3CDTF">2015-11-18T03:13:00Z</dcterms:created>
  <dcterms:modified xsi:type="dcterms:W3CDTF">2019-11-01T07:42:58Z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2052-11.1.0.9141</vt:lpwstr>
  </property>
</Properties>
</file>